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371" r:id="rId2"/>
    <p:sldId id="299" r:id="rId3"/>
    <p:sldId id="300" r:id="rId4"/>
    <p:sldId id="552" r:id="rId5"/>
    <p:sldId id="591" r:id="rId6"/>
    <p:sldId id="590" r:id="rId7"/>
    <p:sldId id="274" r:id="rId8"/>
    <p:sldId id="298" r:id="rId9"/>
    <p:sldId id="4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3" autoAdjust="0"/>
    <p:restoredTop sz="94660"/>
  </p:normalViewPr>
  <p:slideViewPr>
    <p:cSldViewPr>
      <p:cViewPr varScale="1">
        <p:scale>
          <a:sx n="63" d="100"/>
          <a:sy n="63" d="100"/>
        </p:scale>
        <p:origin x="712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8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13 - Wednesday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Execution and control</a:t>
            </a:r>
          </a:p>
          <a:p>
            <a:pPr lvl="1"/>
            <a:r>
              <a:rPr lang="en-US" dirty="0"/>
              <a:t>Earned Value Management</a:t>
            </a:r>
          </a:p>
          <a:p>
            <a:pPr lvl="2"/>
            <a:r>
              <a:rPr lang="en-US" dirty="0"/>
              <a:t>Planned Value</a:t>
            </a:r>
          </a:p>
          <a:p>
            <a:pPr lvl="2"/>
            <a:r>
              <a:rPr lang="en-US" dirty="0"/>
              <a:t>Earned Value</a:t>
            </a:r>
          </a:p>
          <a:p>
            <a:pPr lvl="2"/>
            <a:r>
              <a:rPr lang="en-US" dirty="0"/>
              <a:t>Actual Cost</a:t>
            </a:r>
          </a:p>
          <a:p>
            <a:pPr lvl="1"/>
            <a:r>
              <a:rPr lang="en-US" dirty="0"/>
              <a:t>Burn charts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8DD21-B69A-4C4E-BD33-192706D17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57297-614D-485A-912E-2586209092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89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4704-CFB2-4111-A6D0-82E892894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Day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B2EE1-C5E4-4037-895C-5154F1343D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27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3E2E2-8010-42FE-BDD8-02A35BCD1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3A545-5E7F-4B7A-A3FB-8EED7BA793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96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day on Friday</a:t>
            </a:r>
          </a:p>
          <a:p>
            <a:r>
              <a:rPr lang="en-US" dirty="0"/>
              <a:t>Work day next Monday</a:t>
            </a:r>
          </a:p>
          <a:p>
            <a:r>
              <a:rPr lang="en-US" dirty="0"/>
              <a:t>Review for final exam on </a:t>
            </a:r>
            <a:r>
              <a:rPr lang="en-US"/>
              <a:t>the Monday </a:t>
            </a:r>
            <a:r>
              <a:rPr lang="en-US" dirty="0"/>
              <a:t>and Wednesday of </a:t>
            </a:r>
            <a:r>
              <a:rPr lang="en-US"/>
              <a:t>the last week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b="1" dirty="0"/>
              <a:t>Keep working on </a:t>
            </a:r>
            <a:r>
              <a:rPr lang="en-US" b="1"/>
              <a:t>Project 4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11963</TotalTime>
  <Words>69</Words>
  <Application>Microsoft Office PowerPoint</Application>
  <PresentationFormat>Widescreen</PresentationFormat>
  <Paragraphs>22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3100</vt:lpstr>
      <vt:lpstr>Last time</vt:lpstr>
      <vt:lpstr>Questions?</vt:lpstr>
      <vt:lpstr>Project 4</vt:lpstr>
      <vt:lpstr>Work Day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962</cp:revision>
  <dcterms:created xsi:type="dcterms:W3CDTF">2009-08-24T20:26:10Z</dcterms:created>
  <dcterms:modified xsi:type="dcterms:W3CDTF">2024-11-20T16:46:07Z</dcterms:modified>
</cp:coreProperties>
</file>